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4"/>
  </p:notesMasterIdLst>
  <p:sldIdLst>
    <p:sldId id="266" r:id="rId5"/>
    <p:sldId id="257" r:id="rId6"/>
    <p:sldId id="258" r:id="rId7"/>
    <p:sldId id="260" r:id="rId8"/>
    <p:sldId id="261" r:id="rId9"/>
    <p:sldId id="262" r:id="rId10"/>
    <p:sldId id="263" r:id="rId11"/>
    <p:sldId id="264" r:id="rId12"/>
    <p:sldId id="259" r:id="rId1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8455A45A-4A61-4FC6-B3D5-68B2683174DF}" name="Marie Bouvet-Landat" initials="MB" userId="848d415dcc77af2a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33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1FE4FF2-26C1-444E-B862-648D26D0EEC2}" v="28" dt="2025-09-16T12:13:00.88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 autoAdjust="0"/>
  </p:normalViewPr>
  <p:slideViewPr>
    <p:cSldViewPr snapToGrid="0">
      <p:cViewPr varScale="1">
        <p:scale>
          <a:sx n="53" d="100"/>
          <a:sy n="53" d="100"/>
        </p:scale>
        <p:origin x="2706" y="31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ED4A5F-A833-4EFC-9931-9531EC696C7B}" type="datetimeFigureOut">
              <a:rPr lang="fr-FR" smtClean="0"/>
              <a:t>16/09/25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5024A1-F06C-4C84-B836-F05F357D0A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3456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5024A1-F06C-4C84-B836-F05F357D0A9C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33751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5024A1-F06C-4C84-B836-F05F357D0A9C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94451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5024A1-F06C-4C84-B836-F05F357D0A9C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13483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5024A1-F06C-4C84-B836-F05F357D0A9C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32136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5024A1-F06C-4C84-B836-F05F357D0A9C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23802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5024A1-F06C-4C84-B836-F05F357D0A9C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9270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5024A1-F06C-4C84-B836-F05F357D0A9C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9506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5024A1-F06C-4C84-B836-F05F357D0A9C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91970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5024A1-F06C-4C84-B836-F05F357D0A9C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466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4F96400-42B5-CBF7-B400-7D2845EC8D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02CCC75F-9539-3867-BB51-4F0A2AF2F0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10F3F6A-5123-185A-9701-FEC4017EEA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39357-0206-4BC8-86D3-7A709092C470}" type="datetime1">
              <a:rPr lang="fr-FR" smtClean="0"/>
              <a:t>16/09/25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08592AE-D5B9-FBEB-DA8A-0A11E930FF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624BF31-A4BB-4BCC-8ABE-AA74764D3F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6474E-61B2-4281-AA76-7C786CAF6E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8010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CA05CB2-5A94-B660-5C2A-EEEBCCD14D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567B8F63-FD8F-B555-D844-BC8B70922F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5BCEDD6-2410-8EB8-72FF-3AC7AB2CD5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B40A0-9CDC-41A4-9D29-13D4F0F638E4}" type="datetime1">
              <a:rPr lang="fr-FR" smtClean="0"/>
              <a:t>16/09/25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40B1072-1C00-316E-B492-EE2D0D6153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B007E75-6196-95B0-4691-D3DE009852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6474E-61B2-4281-AA76-7C786CAF6E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72866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8D889D6B-8069-804E-A782-4774658E9F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88C9418A-971F-31F7-9E09-2EB517E590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83EBAB2-F7F0-A80B-ED93-0885C553F3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150FB-C65A-4FCA-8934-17FFE28145C3}" type="datetime1">
              <a:rPr lang="fr-FR" smtClean="0"/>
              <a:t>16/09/25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1216C6E-7287-6CC0-EA84-085F30BDD5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E55C2DD-E2FA-0FDA-1636-C41D000D93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6474E-61B2-4281-AA76-7C786CAF6E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4423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7C4A459-60DE-453F-D5E0-FD0A52AD41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64BA3C0-2D43-BC39-F75E-D441BF7955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F7B8671-17A5-18DC-BB00-A49A07E497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16C1D-C3BE-479F-91A9-C0EEB0B66527}" type="datetime1">
              <a:rPr lang="fr-FR" smtClean="0"/>
              <a:t>16/09/25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5AE66D8-0463-0904-FF32-9DD31C5628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B7C4DB2-FFE2-D127-5041-B586664CA2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6474E-61B2-4281-AA76-7C786CAF6E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5092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F5AB2FC-B803-8EE6-96E7-DAF079B2EA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E3B8AA3-F248-CCC5-5C18-9C02FE86B8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207DB21-1D7A-BE6F-C85C-A31212E984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2CAA4-BA41-4D0A-893E-49B32FB8E3D6}" type="datetime1">
              <a:rPr lang="fr-FR" smtClean="0"/>
              <a:t>16/09/25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75CDCD7-B24E-2082-8829-2E23C85C82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F6F9A9F-90D3-6818-CCCF-1A89DAC300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6474E-61B2-4281-AA76-7C786CAF6E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96563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402C024-A467-2D57-26F3-E542E404BB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E3583B6-4ADA-AA61-56EB-D19E427A3AA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CA739EA1-C9EC-2ADE-6339-31E09782CA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95B4971-7D69-EE87-AEC3-7ED279ED57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048CC-76DE-4B0B-AF39-7F227E29182B}" type="datetime1">
              <a:rPr lang="fr-FR" smtClean="0"/>
              <a:t>16/09/25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2D13856-B3E1-1CEA-68F6-016A33697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B889785-DCD2-09E1-580E-FAC61E4960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6474E-61B2-4281-AA76-7C786CAF6E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4761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2C4B0BA-43BD-7A67-8016-F339EAB661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B105739-0D1C-E90F-5BFC-1FCEF32DBB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83227BE-D167-D3E7-7D11-C0DF57D8C1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6C8A2D57-2D48-FCAF-DD70-DDB44AF416A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984A048C-3D2D-0384-0C97-597EB33B66D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C1C68CFA-6BDF-B94E-6B65-427A23BA11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8A09B-4A14-4B7C-AEC0-443D1F5CE8A8}" type="datetime1">
              <a:rPr lang="fr-FR" smtClean="0"/>
              <a:t>16/09/25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6D1998A7-801E-5474-3FB5-8927A2961E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BFC8D640-06AF-F08D-FD30-61E64C329B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6474E-61B2-4281-AA76-7C786CAF6E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4966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EB1E4F4-2DE7-7079-28D0-961AAB8E4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2E6673D7-08D5-DEC2-319B-050D6F3DFC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34635-E0F9-493B-BB60-4F9B0EDF9EF1}" type="datetime1">
              <a:rPr lang="fr-FR" smtClean="0"/>
              <a:t>16/09/25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4B8458E-DB73-5AA6-146F-34BE257135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C7947E1-5A0D-34D2-0E45-8B1833567F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6474E-61B2-4281-AA76-7C786CAF6E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49989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B420D7B6-C1E3-B543-8BB6-1154AD5329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5F650-7D58-4773-AD65-4A902961FC95}" type="datetime1">
              <a:rPr lang="fr-FR" smtClean="0"/>
              <a:t>16/09/25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CA564643-978F-C2C2-88BB-278FA6D393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FFAB562-949E-5E45-1F20-5F26C834A2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6474E-61B2-4281-AA76-7C786CAF6E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90411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DA4FC31-961E-4405-8F7B-10EB10DE48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59D2959-6023-60F1-E7F3-08076AEF28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EC278B2-3718-DE92-15B6-069DC249A3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A370AFC-A9FD-30A4-40BC-1E64C95173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2904-D65E-40BF-BA53-DA6D4F4F0799}" type="datetime1">
              <a:rPr lang="fr-FR" smtClean="0"/>
              <a:t>16/09/25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A739CA9-CD2E-A145-4BE0-CB51400EBD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E48C998-BBF1-A1EB-1154-628CEF2A5E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6474E-61B2-4281-AA76-7C786CAF6E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73334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7FE8CE3-7CF8-D46E-2C23-6467075605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6E8B0534-BE88-093F-AF45-7F5D594A423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C9CA8E8-507A-6CCB-2DE0-A35F54BF10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6E7CFFA-A1E2-3FD1-7CD0-AC0B6E91E7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574A1-BF77-4E84-A62E-61CB3031CD40}" type="datetime1">
              <a:rPr lang="fr-FR" smtClean="0"/>
              <a:t>16/09/25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0743FC2-CCCD-5958-5559-EC2FAD18B0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B0221E0-CCCB-BD38-AB58-80482B6F13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6474E-61B2-4281-AA76-7C786CAF6E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132418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4C2B1D6F-5436-F961-BF1D-8BB7F5CC80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198905F-E763-883E-8CD7-3B021320E8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4912D27-46ED-E35C-9488-4129A9A140F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5319B5-CF5F-49E3-8863-DF4B1701B30D}" type="datetime1">
              <a:rPr lang="fr-FR" smtClean="0"/>
              <a:t>16/09/25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FA72109-95DB-F570-BD0A-58690B7086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78DC318-09B4-2482-ACA6-53C3C0BC8D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E6474E-61B2-4281-AA76-7C786CAF6E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97962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174C9D7-4287-6131-BEF7-1989137D9B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 descr="Une image contenant texte, capture d’écran, logo, conception&#10;&#10;Description générée automatiquement">
            <a:extLst>
              <a:ext uri="{FF2B5EF4-FFF2-40B4-BE49-F238E27FC236}">
                <a16:creationId xmlns:a16="http://schemas.microsoft.com/office/drawing/2014/main" id="{4650197F-1CC2-DD87-FD44-D0A5EB611D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-14936" y="0"/>
            <a:ext cx="12206935" cy="7105553"/>
          </a:xfrm>
        </p:spPr>
      </p:pic>
      <p:sp>
        <p:nvSpPr>
          <p:cNvPr id="3" name="ZoneTexte 3">
            <a:extLst>
              <a:ext uri="{FF2B5EF4-FFF2-40B4-BE49-F238E27FC236}">
                <a16:creationId xmlns:a16="http://schemas.microsoft.com/office/drawing/2014/main" id="{BD773B28-BC9D-76F5-F33B-DB651BB55341}"/>
              </a:ext>
            </a:extLst>
          </p:cNvPr>
          <p:cNvSpPr txBox="1"/>
          <p:nvPr/>
        </p:nvSpPr>
        <p:spPr>
          <a:xfrm>
            <a:off x="1" y="0"/>
            <a:ext cx="12191999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 sz="5400" b="1" dirty="0">
              <a:solidFill>
                <a:srgbClr val="002060"/>
              </a:solidFill>
            </a:endParaRPr>
          </a:p>
          <a:p>
            <a:pPr algn="ctr"/>
            <a:endParaRPr lang="fr-FR" sz="5400" b="1" dirty="0">
              <a:solidFill>
                <a:srgbClr val="002060"/>
              </a:solidFill>
            </a:endParaRPr>
          </a:p>
          <a:p>
            <a:pPr algn="ctr"/>
            <a:endParaRPr lang="fr-FR" sz="4800" b="1" dirty="0">
              <a:solidFill>
                <a:srgbClr val="002060"/>
              </a:solidFill>
            </a:endParaRPr>
          </a:p>
          <a:p>
            <a:pPr algn="ctr"/>
            <a:r>
              <a:rPr lang="fr-FR" sz="4400" b="1" dirty="0">
                <a:solidFill>
                  <a:srgbClr val="002060"/>
                </a:solidFill>
              </a:rPr>
              <a:t>Module Géométrie 1</a:t>
            </a:r>
            <a:endParaRPr lang="fr-FR" sz="4800" b="1" dirty="0">
              <a:solidFill>
                <a:srgbClr val="002060"/>
              </a:solidFill>
            </a:endParaRPr>
          </a:p>
          <a:p>
            <a:pPr algn="ctr"/>
            <a:r>
              <a:rPr lang="fr-FR" sz="1000" b="1" dirty="0">
                <a:solidFill>
                  <a:srgbClr val="002060"/>
                </a:solidFill>
              </a:rPr>
              <a:t> </a:t>
            </a:r>
            <a:br>
              <a:rPr lang="fr-FR" sz="4000" b="1" dirty="0">
                <a:solidFill>
                  <a:srgbClr val="002060"/>
                </a:solidFill>
              </a:rPr>
            </a:br>
            <a:r>
              <a:rPr lang="fr-FR" sz="4000" b="1" dirty="0">
                <a:solidFill>
                  <a:srgbClr val="002060"/>
                </a:solidFill>
              </a:rPr>
              <a:t>Diaporama 1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ADB1CDA-D5C3-2026-A1C1-779BA988E3CA}"/>
              </a:ext>
            </a:extLst>
          </p:cNvPr>
          <p:cNvSpPr txBox="1"/>
          <p:nvPr/>
        </p:nvSpPr>
        <p:spPr>
          <a:xfrm>
            <a:off x="2980944" y="4498848"/>
            <a:ext cx="6629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200" b="1" dirty="0">
                <a:latin typeface="Aptos" panose="020B0004020202020204" pitchFamily="34" charset="0"/>
              </a:rPr>
              <a:t>Les solides</a:t>
            </a:r>
            <a:endParaRPr lang="fr-FR" sz="2200" b="1" dirty="0"/>
          </a:p>
        </p:txBody>
      </p:sp>
    </p:spTree>
    <p:extLst>
      <p:ext uri="{BB962C8B-B14F-4D97-AF65-F5344CB8AC3E}">
        <p14:creationId xmlns:p14="http://schemas.microsoft.com/office/powerpoint/2010/main" val="40742126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27F67455-CCB1-F554-7910-D3231ADA2AE7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88341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C2614A73-D5C7-C0C8-E2ED-43CAF0BB94C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62624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1CB0FB-04C2-2082-93D0-68BDA02E8D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5E512A47-D9C1-8B00-325C-17D12B20884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4589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8798B9-F462-886D-1244-4AF9B476D9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2F127A3A-9E97-6500-48C4-4710C126F3A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72000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67ACC7-2540-C5EC-3884-C062D4F488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40A2BD28-19D0-8A90-BDED-BB382CAA163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64079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377060-C997-937E-D986-1AFFC7D6D1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4B280974-0CF0-760F-F697-01CBA47CAA5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63379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FBE4BA-C7E5-0DC3-AACF-63823B21A6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8B9EE867-931B-4754-61D3-AA59FB9ADB27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21627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8CACD72A-1F82-2774-14B9-F71C09E89F9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407804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672d04e-69db-4785-9e07-b6467e700e07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AD9FCBE773B6546BD2A902737A04B7B" ma:contentTypeVersion="11" ma:contentTypeDescription="Crée un document." ma:contentTypeScope="" ma:versionID="bc26b73c281ec5d72ad9d8db79c1fd8a">
  <xsd:schema xmlns:xsd="http://www.w3.org/2001/XMLSchema" xmlns:xs="http://www.w3.org/2001/XMLSchema" xmlns:p="http://schemas.microsoft.com/office/2006/metadata/properties" xmlns:ns2="7672d04e-69db-4785-9e07-b6467e700e07" targetNamespace="http://schemas.microsoft.com/office/2006/metadata/properties" ma:root="true" ma:fieldsID="40a757bd7b1affe3e261372795ada323" ns2:_="">
    <xsd:import namespace="7672d04e-69db-4785-9e07-b6467e700e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672d04e-69db-4785-9e07-b6467e700e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Balises d’images" ma:readOnly="false" ma:fieldId="{5cf76f15-5ced-4ddc-b409-7134ff3c332f}" ma:taxonomyMulti="true" ma:sspId="e0316926-e272-4302-89b0-5e160602c2e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D9412EF-26E1-4B08-974F-0737B4C61851}">
  <ds:schemaRefs>
    <ds:schemaRef ds:uri="http://schemas.microsoft.com/office/2006/metadata/properties"/>
    <ds:schemaRef ds:uri="http://schemas.microsoft.com/office/infopath/2007/PartnerControls"/>
    <ds:schemaRef ds:uri="7672d04e-69db-4785-9e07-b6467e700e07"/>
  </ds:schemaRefs>
</ds:datastoreItem>
</file>

<file path=customXml/itemProps2.xml><?xml version="1.0" encoding="utf-8"?>
<ds:datastoreItem xmlns:ds="http://schemas.openxmlformats.org/officeDocument/2006/customXml" ds:itemID="{D825783C-3BC4-45BC-9704-FD4D82B7AF4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672d04e-69db-4785-9e07-b6467e700e0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E0B76E0-D330-4345-BD68-3C95A753F0C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</Words>
  <Application>Microsoft Office PowerPoint</Application>
  <PresentationFormat>Grand écran</PresentationFormat>
  <Paragraphs>15</Paragraphs>
  <Slides>9</Slides>
  <Notes>9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4" baseType="lpstr">
      <vt:lpstr>Aptos</vt:lpstr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Éditions Hatier</dc:creator>
  <cp:lastModifiedBy>Marie Bouvet-Landat</cp:lastModifiedBy>
  <cp:revision>2</cp:revision>
  <dcterms:created xsi:type="dcterms:W3CDTF">2024-11-20T20:04:06Z</dcterms:created>
  <dcterms:modified xsi:type="dcterms:W3CDTF">2025-09-16T12:33:52Z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0x0101009AD9FCBE773B6546BD2A902737A04B7B</vt:lpwstr>
  </property>
  <property fmtid="{D5CDD505-2E9C-101B-9397-08002B2CF9AE}" pid="3" name="MediaServiceImageTags">
    <vt:lpwstr/>
  </property>
</Properties>
</file>